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6F915-06C6-44CD-A69A-9B94F846CE04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5EDB0-B9E4-4939-AE6E-15DD094BB23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477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5EDB0-B9E4-4939-AE6E-15DD094BB23C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863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632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494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882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90422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070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4940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856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991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178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306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646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E95D3-D27F-4BD2-8FBD-22E09BE39B8E}" type="datetimeFigureOut">
              <a:rPr lang="th-TH" smtClean="0"/>
              <a:t>16/07/62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78011-C2B1-426E-A0C7-1992292DBB7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0621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568" y="1163360"/>
            <a:ext cx="5987546" cy="960368"/>
          </a:xfrm>
        </p:spPr>
        <p:txBody>
          <a:bodyPr>
            <a:noAutofit/>
          </a:bodyPr>
          <a:lstStyle/>
          <a:p>
            <a:pPr algn="l"/>
            <a:r>
              <a:rPr lang="th-TH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จดหมายข่าว</a:t>
            </a:r>
            <a:br>
              <a:rPr lang="th-TH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</a:br>
            <a:endParaRPr lang="th-TH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133" y="2339752"/>
            <a:ext cx="4688432" cy="2232248"/>
          </a:xfrm>
        </p:spPr>
        <p:txBody>
          <a:bodyPr>
            <a:noAutofit/>
          </a:bodyPr>
          <a:lstStyle/>
          <a:p>
            <a:pPr algn="l"/>
            <a:r>
              <a:rPr lang="th-TH" sz="1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ประชาสัมพันธ์การชำระภาษี ประจำปี </a:t>
            </a:r>
            <a:r>
              <a:rPr lang="en-US" sz="1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2562</a:t>
            </a:r>
            <a:endParaRPr lang="en-US" sz="17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pPr algn="l"/>
            <a:r>
              <a:rPr lang="en-US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  <a:sym typeface="Wingdings 3"/>
              </a:rPr>
              <a:t>	</a:t>
            </a:r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  <a:sym typeface="Wingdings 3"/>
              </a:rPr>
              <a:t>ภ</a:t>
            </a:r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าษี</a:t>
            </a:r>
            <a:r>
              <a:rPr lang="th-TH" sz="17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โรงเรือนและที่ดิน ยื่นแบบและชำระภาษี</a:t>
            </a:r>
          </a:p>
          <a:p>
            <a:pPr algn="l"/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ได้ตั้งแต่วันที่ 2 มกราคม พ.ศ.2562 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ถึง</a:t>
            </a:r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วันที่ 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28</a:t>
            </a:r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 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เดือน กุมภาพันธ์ พ.ศ.2562</a:t>
            </a:r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pPr algn="l"/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  <a:sym typeface="Wingdings 3"/>
              </a:rPr>
              <a:t>	</a:t>
            </a:r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ภาษีป้าย ยื่นแบบและชำระภาษี</a:t>
            </a:r>
          </a:p>
          <a:p>
            <a:pPr algn="l"/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ได้</a:t>
            </a:r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ตั้งแต่วันที่ 2 มกราคม พ.ศ.2562 ถึงวันที่ 29 เดือน มีนาคม 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พ.ศ.2562</a:t>
            </a:r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pPr algn="l"/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  <a:sym typeface="Wingdings 3"/>
              </a:rPr>
              <a:t>	</a:t>
            </a:r>
            <a:r>
              <a:rPr lang="th-TH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ภาษี</a:t>
            </a:r>
            <a:r>
              <a:rPr lang="th-TH" sz="17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บำรุงท้องที่ ยื่นแบบและชำระภาษี</a:t>
            </a:r>
          </a:p>
          <a:p>
            <a:pPr algn="l"/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ได้ตั้งแต่วันที่ 2 มกราคม 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พ.ศ.2562 </a:t>
            </a:r>
            <a:r>
              <a:rPr lang="th-TH" sz="17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ถึงวันที่ 30 เดือน เมษายน </a:t>
            </a:r>
            <a:r>
              <a:rPr lang="th-TH" sz="17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พ.ศ.2562</a:t>
            </a:r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r>
              <a:rPr lang="th-TH" sz="17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 </a:t>
            </a:r>
          </a:p>
          <a:p>
            <a:endParaRPr lang="th-TH" sz="17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  <a:p>
            <a:endParaRPr lang="th-TH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40" y="270670"/>
            <a:ext cx="1001266" cy="86409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61466" y="1619672"/>
            <a:ext cx="5860484" cy="4320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กองคลัง เทศบาลตำบลโนนดินแดง       ไตรมาสที่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1 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เดือนตุลาคม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- 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ธันวาคม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2561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 </a:t>
            </a:r>
            <a:endParaRPr lang="th-TH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61466" y="2195736"/>
            <a:ext cx="4648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445224" y="2339752"/>
            <a:ext cx="1182606" cy="33123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โนนดินแดง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จะก้าวไกล ประชาชน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ร่วมใจ 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เสียภาษี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ร่วมด้วยช่วยกัน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สมานสามัคคี</a:t>
            </a:r>
          </a:p>
          <a:p>
            <a:pPr algn="ctr"/>
            <a:r>
              <a:rPr lang="th-TH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องค์กรเรายินดีพร้อมให้บริการ</a:t>
            </a:r>
            <a:endParaRPr lang="th-TH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sp>
        <p:nvSpPr>
          <p:cNvPr id="10" name="Up Arrow Callout 9"/>
          <p:cNvSpPr/>
          <p:nvPr/>
        </p:nvSpPr>
        <p:spPr>
          <a:xfrm>
            <a:off x="652339" y="4572000"/>
            <a:ext cx="4605572" cy="1512168"/>
          </a:xfrm>
          <a:prstGeom prst="upArrowCallout">
            <a:avLst>
              <a:gd name="adj1" fmla="val 27204"/>
              <a:gd name="adj2" fmla="val 25000"/>
              <a:gd name="adj3" fmla="val 25000"/>
              <a:gd name="adj4" fmla="val 5836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ติดต่อยื่นแบบเพื่อชำระภาษี ตามกำหนดเวลาได้ที่  ฝ่ายพัฒนารายได้ กองคลัง</a:t>
            </a:r>
          </a:p>
          <a:p>
            <a:pPr algn="ctr"/>
            <a:r>
              <a:rPr lang="th-TH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เทศบาลตำบลโนนดินแดง  </a:t>
            </a:r>
            <a:r>
              <a:rPr lang="en-US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299 </a:t>
            </a:r>
            <a:r>
              <a:rPr lang="th-TH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หมู่ที่ </a:t>
            </a:r>
            <a:r>
              <a:rPr lang="en-US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5</a:t>
            </a:r>
            <a:r>
              <a:rPr lang="th-TH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 </a:t>
            </a:r>
          </a:p>
          <a:p>
            <a:pPr algn="ctr"/>
            <a:r>
              <a:rPr lang="th-TH" sz="1600" b="1" dirty="0" smtClean="0">
                <a:solidFill>
                  <a:schemeClr val="bg1"/>
                </a:solidFill>
                <a:latin typeface="TH Mali Grade 6" pitchFamily="2" charset="-34"/>
                <a:cs typeface="TH Mali Grade 6" pitchFamily="2" charset="-34"/>
              </a:rPr>
              <a:t>ตำบลโนนดินแดง อำเภอโนนดินแดง จังหวัดบุรีรัมย์  ตามวัน เวลาราชการ</a:t>
            </a:r>
            <a:endParaRPr lang="th-TH" sz="16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44" y="6274935"/>
            <a:ext cx="1770794" cy="132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39" y="6335018"/>
            <a:ext cx="2250147" cy="1686849"/>
          </a:xfrm>
          <a:prstGeom prst="rect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  <a:softEdge rad="112500"/>
          </a:effectLst>
          <a:scene3d>
            <a:camera prst="isometricOffAxis1Right"/>
            <a:lightRig rig="threePt" dir="t"/>
          </a:scene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24" y="6274936"/>
            <a:ext cx="1720978" cy="1328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ounded Rectangle 15"/>
          <p:cNvSpPr/>
          <p:nvPr/>
        </p:nvSpPr>
        <p:spPr>
          <a:xfrm>
            <a:off x="2985901" y="7677982"/>
            <a:ext cx="3526922" cy="3600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Mali Grade 6" pitchFamily="2" charset="-34"/>
                <a:cs typeface="TH Mali Grade 6" pitchFamily="2" charset="-34"/>
              </a:rPr>
              <a:t>โครงการเร่งรัดและสำรวจผู้อยู่ในข่ายต้องชำระภาษี</a:t>
            </a:r>
            <a:endParaRPr lang="th-TH" sz="1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652339" y="8244408"/>
            <a:ext cx="5818337" cy="684076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14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pPr algn="ctr"/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จัดทำโดย  ฝ่ายพัฒนารายได้  กองคลัง  เทศบาลตำบลโนนดินแดง 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299 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ม.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5 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ตำบลโนนดินแดง  </a:t>
            </a:r>
          </a:p>
          <a:p>
            <a:pPr algn="ctr"/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อำเภอโนนดินแดง  จังหวัดบุรีรัมย์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31260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  <a:sym typeface="Wingdings"/>
              </a:rPr>
              <a:t>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โทรศัพท์ 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0-4460-6253 </a:t>
            </a:r>
            <a:r>
              <a:rPr lang="th-TH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ต่อ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122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             </a:t>
            </a:r>
            <a:endParaRPr lang="th-TH" sz="1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707790" y="108695"/>
            <a:ext cx="598754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th-TH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Mali Grade 6" pitchFamily="2" charset="-34"/>
              <a:cs typeface="TH Mali Grade 6" pitchFamily="2" charset="-34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12" y="174398"/>
            <a:ext cx="4744538" cy="10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7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127</Words>
  <Application>Microsoft Office PowerPoint</Application>
  <PresentationFormat>On-screen Show (4:3)</PresentationFormat>
  <Paragraphs>28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จดหมายข่าว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18</cp:revision>
  <dcterms:created xsi:type="dcterms:W3CDTF">2019-07-12T02:49:37Z</dcterms:created>
  <dcterms:modified xsi:type="dcterms:W3CDTF">2019-07-16T08:10:51Z</dcterms:modified>
</cp:coreProperties>
</file>